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6" r:id="rId8"/>
    <p:sldId id="262" r:id="rId9"/>
    <p:sldId id="267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80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353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5261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89135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1628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0770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5349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4179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2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10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31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844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096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970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090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096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962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69894F3-3A43-4A7A-9C9A-82C998357718}" type="datetimeFigureOut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1DA28E-DF2B-487A-B39E-BF5E1D3E6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656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dirty="0" err="1" smtClean="0"/>
              <a:t>exed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Creators: Joe Kozlowski, Kate </a:t>
            </a:r>
            <a:r>
              <a:rPr lang="en-US" dirty="0" err="1" smtClean="0"/>
              <a:t>McCluskey</a:t>
            </a:r>
            <a:r>
              <a:rPr lang="en-US" dirty="0" smtClean="0"/>
              <a:t>, and John Leverett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124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461" y="1370338"/>
            <a:ext cx="8946541" cy="4875916"/>
          </a:xfrm>
        </p:spPr>
        <p:txBody>
          <a:bodyPr>
            <a:normAutofit/>
          </a:bodyPr>
          <a:lstStyle/>
          <a:p>
            <a:r>
              <a:rPr lang="en-US" dirty="0" smtClean="0"/>
              <a:t>Mobile</a:t>
            </a:r>
          </a:p>
          <a:p>
            <a:pPr lvl="1"/>
            <a:r>
              <a:rPr lang="en-US" dirty="0" smtClean="0"/>
              <a:t>Take a pic with your phone in real time</a:t>
            </a:r>
          </a:p>
          <a:p>
            <a:r>
              <a:rPr lang="en-US" dirty="0" smtClean="0"/>
              <a:t>User support</a:t>
            </a:r>
          </a:p>
          <a:p>
            <a:pPr lvl="1"/>
            <a:r>
              <a:rPr lang="en-US" dirty="0" smtClean="0"/>
              <a:t>Login </a:t>
            </a:r>
          </a:p>
          <a:p>
            <a:pPr lvl="2"/>
            <a:r>
              <a:rPr lang="en-US" dirty="0" smtClean="0"/>
              <a:t>Stored searches, </a:t>
            </a:r>
            <a:r>
              <a:rPr lang="en-US" dirty="0" err="1" smtClean="0"/>
              <a:t>YourPalette</a:t>
            </a:r>
            <a:r>
              <a:rPr lang="en-US" dirty="0" smtClean="0"/>
              <a:t>, Favorite Colors</a:t>
            </a:r>
          </a:p>
          <a:p>
            <a:pPr lvl="1"/>
            <a:r>
              <a:rPr lang="en-US" dirty="0" smtClean="0"/>
              <a:t>Share function</a:t>
            </a:r>
          </a:p>
          <a:p>
            <a:pPr lvl="2"/>
            <a:r>
              <a:rPr lang="en-US" dirty="0" smtClean="0"/>
              <a:t>Finished projects with  #</a:t>
            </a:r>
            <a:r>
              <a:rPr lang="en-US" dirty="0" err="1" smtClean="0"/>
              <a:t>exed</a:t>
            </a:r>
            <a:r>
              <a:rPr lang="en-US" dirty="0" smtClean="0"/>
              <a:t> colors shared on social media</a:t>
            </a:r>
          </a:p>
          <a:p>
            <a:r>
              <a:rPr lang="en-US" dirty="0" smtClean="0"/>
              <a:t>Most popular colors #</a:t>
            </a:r>
            <a:r>
              <a:rPr lang="en-US" dirty="0" err="1" smtClean="0"/>
              <a:t>exed</a:t>
            </a:r>
            <a:endParaRPr lang="en-US" dirty="0" smtClean="0"/>
          </a:p>
          <a:p>
            <a:pPr lvl="1"/>
            <a:r>
              <a:rPr lang="en-US" dirty="0" err="1" smtClean="0"/>
              <a:t>Indentify</a:t>
            </a:r>
            <a:r>
              <a:rPr lang="en-US" dirty="0" smtClean="0"/>
              <a:t> trends: marketable to fashion designers and web developers, corporations wishing to style products based on colors presently popular</a:t>
            </a:r>
          </a:p>
          <a:p>
            <a:r>
              <a:rPr lang="en-US" dirty="0" smtClean="0"/>
              <a:t>Develop as an add on to other programs</a:t>
            </a:r>
          </a:p>
          <a:p>
            <a:r>
              <a:rPr lang="en-US" dirty="0" smtClean="0"/>
              <a:t>Mouse over the exact color that you’d like to have the Hex/Pantone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1640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0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Concept</a:t>
            </a:r>
          </a:p>
          <a:p>
            <a:r>
              <a:rPr lang="en-US" dirty="0" smtClean="0"/>
              <a:t>Motivation</a:t>
            </a:r>
          </a:p>
          <a:p>
            <a:r>
              <a:rPr lang="en-US" dirty="0" smtClean="0"/>
              <a:t>Design Process</a:t>
            </a:r>
          </a:p>
          <a:p>
            <a:r>
              <a:rPr lang="en-US" dirty="0" smtClean="0"/>
              <a:t>Technologies </a:t>
            </a:r>
          </a:p>
          <a:p>
            <a:r>
              <a:rPr lang="en-US" dirty="0" smtClean="0"/>
              <a:t>Demonstration</a:t>
            </a:r>
          </a:p>
          <a:p>
            <a:r>
              <a:rPr lang="en-US" dirty="0" smtClean="0"/>
              <a:t>Future</a:t>
            </a:r>
          </a:p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220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Team</a:t>
            </a:r>
          </a:p>
          <a:p>
            <a:pPr lvl="1"/>
            <a:r>
              <a:rPr lang="en-US" dirty="0" smtClean="0"/>
              <a:t>Kate </a:t>
            </a:r>
            <a:r>
              <a:rPr lang="en-US" dirty="0" err="1" smtClean="0"/>
              <a:t>McCluskey</a:t>
            </a:r>
            <a:r>
              <a:rPr lang="en-US" dirty="0" smtClean="0"/>
              <a:t>: Front End Lead</a:t>
            </a:r>
          </a:p>
          <a:p>
            <a:pPr lvl="1"/>
            <a:r>
              <a:rPr lang="en-US" dirty="0"/>
              <a:t>Joe Kozlowski: </a:t>
            </a:r>
            <a:r>
              <a:rPr lang="en-US" dirty="0" smtClean="0"/>
              <a:t>Back End Lead</a:t>
            </a:r>
          </a:p>
          <a:p>
            <a:pPr lvl="1"/>
            <a:r>
              <a:rPr lang="en-US" dirty="0" smtClean="0"/>
              <a:t>John Leverett: Research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609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859" y="424582"/>
            <a:ext cx="9404723" cy="1400530"/>
          </a:xfrm>
        </p:spPr>
        <p:txBody>
          <a:bodyPr/>
          <a:lstStyle/>
          <a:p>
            <a:r>
              <a:rPr lang="en-US" dirty="0" smtClean="0"/>
              <a:t>Concept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-1" t="8450" r="1327" b="5993"/>
          <a:stretch/>
        </p:blipFill>
        <p:spPr>
          <a:xfrm>
            <a:off x="588859" y="1278818"/>
            <a:ext cx="7872561" cy="382104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88859" y="5357611"/>
            <a:ext cx="90574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Paste an image with an unknown color(s) into application and #</a:t>
            </a:r>
            <a:r>
              <a:rPr lang="en-US" dirty="0" err="1" smtClean="0"/>
              <a:t>exed</a:t>
            </a:r>
            <a:r>
              <a:rPr lang="en-US" dirty="0" smtClean="0"/>
              <a:t> will tell you both the Hex code and Pantone for the top 3  colors that appear in that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836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Graphic Design</a:t>
            </a:r>
          </a:p>
          <a:p>
            <a:r>
              <a:rPr lang="en-US" dirty="0" smtClean="0"/>
              <a:t>Real world colors</a:t>
            </a:r>
          </a:p>
          <a:p>
            <a:r>
              <a:rPr lang="en-US" dirty="0" smtClean="0"/>
              <a:t>Inability to use what you see</a:t>
            </a:r>
          </a:p>
        </p:txBody>
      </p:sp>
    </p:spTree>
    <p:extLst>
      <p:ext uri="{BB962C8B-B14F-4D97-AF65-F5344CB8AC3E}">
        <p14:creationId xmlns:p14="http://schemas.microsoft.com/office/powerpoint/2010/main" val="2287639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Front End </a:t>
            </a:r>
          </a:p>
          <a:p>
            <a:pPr lvl="1"/>
            <a:r>
              <a:rPr lang="en-US" dirty="0" smtClean="0"/>
              <a:t>WW3 Schools, </a:t>
            </a:r>
            <a:r>
              <a:rPr lang="en-US" dirty="0" err="1" smtClean="0"/>
              <a:t>CodePen</a:t>
            </a:r>
            <a:endParaRPr lang="en-US" dirty="0" smtClean="0"/>
          </a:p>
          <a:p>
            <a:r>
              <a:rPr lang="en-US" dirty="0" smtClean="0"/>
              <a:t>Back End</a:t>
            </a:r>
          </a:p>
          <a:p>
            <a:pPr lvl="1"/>
            <a:r>
              <a:rPr lang="en-US" dirty="0" err="1" smtClean="0"/>
              <a:t>Mashape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09214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APIs</a:t>
            </a:r>
          </a:p>
          <a:p>
            <a:pPr lvl="1"/>
            <a:r>
              <a:rPr lang="en-US" dirty="0" smtClean="0"/>
              <a:t>Google Custom Search</a:t>
            </a:r>
          </a:p>
          <a:p>
            <a:pPr lvl="1"/>
            <a:r>
              <a:rPr lang="en-US" dirty="0" err="1" smtClean="0"/>
              <a:t>Impalette</a:t>
            </a:r>
            <a:endParaRPr lang="en-US" dirty="0" smtClean="0"/>
          </a:p>
          <a:p>
            <a:pPr lvl="1"/>
            <a:r>
              <a:rPr lang="en-US" dirty="0" smtClean="0"/>
              <a:t>Email JS</a:t>
            </a:r>
          </a:p>
          <a:p>
            <a:r>
              <a:rPr lang="en-US" dirty="0" smtClean="0"/>
              <a:t>New Technology</a:t>
            </a:r>
          </a:p>
          <a:p>
            <a:pPr lvl="1"/>
            <a:r>
              <a:rPr lang="en-US" dirty="0" smtClean="0"/>
              <a:t>Frameworks: Skeleton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839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319218"/>
            <a:ext cx="10546994" cy="512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126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https://am22.akamaized.net/tms/cnt/uploads/2014/05/Happy_sailor_moon.gif</a:t>
            </a:r>
          </a:p>
        </p:txBody>
      </p:sp>
    </p:spTree>
    <p:extLst>
      <p:ext uri="{BB962C8B-B14F-4D97-AF65-F5344CB8AC3E}">
        <p14:creationId xmlns:p14="http://schemas.microsoft.com/office/powerpoint/2010/main" val="53537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169</TotalTime>
  <Words>195</Words>
  <Application>Microsoft Office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#exed</vt:lpstr>
      <vt:lpstr>Agenda</vt:lpstr>
      <vt:lpstr>Introduction</vt:lpstr>
      <vt:lpstr>Concept</vt:lpstr>
      <vt:lpstr>Motivation</vt:lpstr>
      <vt:lpstr>Design Process</vt:lpstr>
      <vt:lpstr>Technology</vt:lpstr>
      <vt:lpstr>Demo</vt:lpstr>
      <vt:lpstr>PowerPoint Presentation</vt:lpstr>
      <vt:lpstr>Future</vt:lpstr>
      <vt:lpstr>Questions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#exed</dc:title>
  <dc:creator>John Leverett</dc:creator>
  <cp:lastModifiedBy>John Leverett</cp:lastModifiedBy>
  <cp:revision>14</cp:revision>
  <dcterms:created xsi:type="dcterms:W3CDTF">2017-04-12T22:50:34Z</dcterms:created>
  <dcterms:modified xsi:type="dcterms:W3CDTF">2017-04-15T13:59:37Z</dcterms:modified>
</cp:coreProperties>
</file>

<file path=docProps/thumbnail.jpeg>
</file>